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E032-A5C7-4A40-B161-B29817B6C12B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C8BA-56C6-43E9-A845-34117D87D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3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E032-A5C7-4A40-B161-B29817B6C12B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C8BA-56C6-43E9-A845-34117D87D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51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E032-A5C7-4A40-B161-B29817B6C12B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C8BA-56C6-43E9-A845-34117D87D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0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E032-A5C7-4A40-B161-B29817B6C12B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C8BA-56C6-43E9-A845-34117D87D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1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E032-A5C7-4A40-B161-B29817B6C12B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C8BA-56C6-43E9-A845-34117D87D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7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E032-A5C7-4A40-B161-B29817B6C12B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C8BA-56C6-43E9-A845-34117D87D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8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E032-A5C7-4A40-B161-B29817B6C12B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C8BA-56C6-43E9-A845-34117D87D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3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E032-A5C7-4A40-B161-B29817B6C12B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C8BA-56C6-43E9-A845-34117D87D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1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E032-A5C7-4A40-B161-B29817B6C12B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C8BA-56C6-43E9-A845-34117D87D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E032-A5C7-4A40-B161-B29817B6C12B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C8BA-56C6-43E9-A845-34117D87D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3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E032-A5C7-4A40-B161-B29817B6C12B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C8BA-56C6-43E9-A845-34117D87D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6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AE032-A5C7-4A40-B161-B29817B6C12B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9C8BA-56C6-43E9-A845-34117D87D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Critical study of A </a:t>
            </a:r>
            <a:r>
              <a:rPr lang="en-US" dirty="0" smtClean="0"/>
              <a:t>street Car Named Desire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</a:p>
          <a:p>
            <a:endParaRPr lang="en-US" dirty="0"/>
          </a:p>
          <a:p>
            <a:r>
              <a:rPr lang="en-US" dirty="0" smtClean="0"/>
              <a:t>Narendra Gawali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78"/>
            <a:ext cx="12192000" cy="7124132"/>
          </a:xfrm>
        </p:spPr>
      </p:pic>
    </p:spTree>
    <p:extLst>
      <p:ext uri="{BB962C8B-B14F-4D97-AF65-F5344CB8AC3E}">
        <p14:creationId xmlns:p14="http://schemas.microsoft.com/office/powerpoint/2010/main" val="383125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16"/>
            <a:ext cx="12192000" cy="7287904"/>
          </a:xfrm>
        </p:spPr>
      </p:pic>
    </p:spTree>
    <p:extLst>
      <p:ext uri="{BB962C8B-B14F-4D97-AF65-F5344CB8AC3E}">
        <p14:creationId xmlns:p14="http://schemas.microsoft.com/office/powerpoint/2010/main" val="714931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8364"/>
            <a:ext cx="12192000" cy="7397086"/>
          </a:xfrm>
        </p:spPr>
      </p:pic>
    </p:spTree>
    <p:extLst>
      <p:ext uri="{BB962C8B-B14F-4D97-AF65-F5344CB8AC3E}">
        <p14:creationId xmlns:p14="http://schemas.microsoft.com/office/powerpoint/2010/main" val="214546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421"/>
            <a:ext cx="12192000" cy="7233314"/>
          </a:xfrm>
        </p:spPr>
      </p:pic>
    </p:spTree>
    <p:extLst>
      <p:ext uri="{BB962C8B-B14F-4D97-AF65-F5344CB8AC3E}">
        <p14:creationId xmlns:p14="http://schemas.microsoft.com/office/powerpoint/2010/main" val="364554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422"/>
            <a:ext cx="12192000" cy="7260609"/>
          </a:xfrm>
        </p:spPr>
      </p:pic>
    </p:spTree>
    <p:extLst>
      <p:ext uri="{BB962C8B-B14F-4D97-AF65-F5344CB8AC3E}">
        <p14:creationId xmlns:p14="http://schemas.microsoft.com/office/powerpoint/2010/main" val="18613467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422"/>
            <a:ext cx="12192000" cy="7260609"/>
          </a:xfrm>
        </p:spPr>
      </p:pic>
    </p:spTree>
    <p:extLst>
      <p:ext uri="{BB962C8B-B14F-4D97-AF65-F5344CB8AC3E}">
        <p14:creationId xmlns:p14="http://schemas.microsoft.com/office/powerpoint/2010/main" val="31127040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773"/>
            <a:ext cx="12192000" cy="7206018"/>
          </a:xfrm>
        </p:spPr>
      </p:pic>
    </p:spTree>
    <p:extLst>
      <p:ext uri="{BB962C8B-B14F-4D97-AF65-F5344CB8AC3E}">
        <p14:creationId xmlns:p14="http://schemas.microsoft.com/office/powerpoint/2010/main" val="193351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421"/>
            <a:ext cx="12192000" cy="7178722"/>
          </a:xfrm>
        </p:spPr>
      </p:pic>
    </p:spTree>
    <p:extLst>
      <p:ext uri="{BB962C8B-B14F-4D97-AF65-F5344CB8AC3E}">
        <p14:creationId xmlns:p14="http://schemas.microsoft.com/office/powerpoint/2010/main" val="49388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773"/>
            <a:ext cx="12192000" cy="7219666"/>
          </a:xfrm>
        </p:spPr>
      </p:pic>
    </p:spTree>
    <p:extLst>
      <p:ext uri="{BB962C8B-B14F-4D97-AF65-F5344CB8AC3E}">
        <p14:creationId xmlns:p14="http://schemas.microsoft.com/office/powerpoint/2010/main" val="2255905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8364"/>
            <a:ext cx="12192000" cy="7246961"/>
          </a:xfrm>
        </p:spPr>
      </p:pic>
    </p:spTree>
    <p:extLst>
      <p:ext uri="{BB962C8B-B14F-4D97-AF65-F5344CB8AC3E}">
        <p14:creationId xmlns:p14="http://schemas.microsoft.com/office/powerpoint/2010/main" val="84026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126"/>
            <a:ext cx="12192000" cy="7219665"/>
          </a:xfrm>
        </p:spPr>
      </p:pic>
    </p:spTree>
    <p:extLst>
      <p:ext uri="{BB962C8B-B14F-4D97-AF65-F5344CB8AC3E}">
        <p14:creationId xmlns:p14="http://schemas.microsoft.com/office/powerpoint/2010/main" val="313111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422"/>
            <a:ext cx="12192000" cy="7260609"/>
          </a:xfrm>
        </p:spPr>
      </p:pic>
    </p:spTree>
    <p:extLst>
      <p:ext uri="{BB962C8B-B14F-4D97-AF65-F5344CB8AC3E}">
        <p14:creationId xmlns:p14="http://schemas.microsoft.com/office/powerpoint/2010/main" val="283378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421"/>
            <a:ext cx="12192000" cy="7219666"/>
          </a:xfrm>
        </p:spPr>
      </p:pic>
    </p:spTree>
    <p:extLst>
      <p:ext uri="{BB962C8B-B14F-4D97-AF65-F5344CB8AC3E}">
        <p14:creationId xmlns:p14="http://schemas.microsoft.com/office/powerpoint/2010/main" val="1661446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126"/>
            <a:ext cx="12192000" cy="7233313"/>
          </a:xfrm>
        </p:spPr>
      </p:pic>
    </p:spTree>
    <p:extLst>
      <p:ext uri="{BB962C8B-B14F-4D97-AF65-F5344CB8AC3E}">
        <p14:creationId xmlns:p14="http://schemas.microsoft.com/office/powerpoint/2010/main" val="345404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125" y="-1"/>
            <a:ext cx="12192000" cy="7124131"/>
          </a:xfrm>
        </p:spPr>
      </p:pic>
    </p:spTree>
    <p:extLst>
      <p:ext uri="{BB962C8B-B14F-4D97-AF65-F5344CB8AC3E}">
        <p14:creationId xmlns:p14="http://schemas.microsoft.com/office/powerpoint/2010/main" val="3560513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125"/>
            <a:ext cx="12192000" cy="7206018"/>
          </a:xfrm>
        </p:spPr>
      </p:pic>
    </p:spTree>
    <p:extLst>
      <p:ext uri="{BB962C8B-B14F-4D97-AF65-F5344CB8AC3E}">
        <p14:creationId xmlns:p14="http://schemas.microsoft.com/office/powerpoint/2010/main" val="5919098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0126"/>
            <a:ext cx="12192000" cy="7233313"/>
          </a:xfrm>
        </p:spPr>
      </p:pic>
    </p:spTree>
    <p:extLst>
      <p:ext uri="{BB962C8B-B14F-4D97-AF65-F5344CB8AC3E}">
        <p14:creationId xmlns:p14="http://schemas.microsoft.com/office/powerpoint/2010/main" val="197784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421"/>
            <a:ext cx="12192000" cy="7301552"/>
          </a:xfrm>
        </p:spPr>
      </p:pic>
    </p:spTree>
    <p:extLst>
      <p:ext uri="{BB962C8B-B14F-4D97-AF65-F5344CB8AC3E}">
        <p14:creationId xmlns:p14="http://schemas.microsoft.com/office/powerpoint/2010/main" val="21187421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78" y="-150125"/>
            <a:ext cx="12328478" cy="7287904"/>
          </a:xfrm>
        </p:spPr>
      </p:pic>
    </p:spTree>
    <p:extLst>
      <p:ext uri="{BB962C8B-B14F-4D97-AF65-F5344CB8AC3E}">
        <p14:creationId xmlns:p14="http://schemas.microsoft.com/office/powerpoint/2010/main" val="282168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212" y="187704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8597"/>
          </a:xfrm>
        </p:spPr>
      </p:pic>
    </p:spTree>
    <p:extLst>
      <p:ext uri="{BB962C8B-B14F-4D97-AF65-F5344CB8AC3E}">
        <p14:creationId xmlns:p14="http://schemas.microsoft.com/office/powerpoint/2010/main" val="330019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</Words>
  <Application>Microsoft Office PowerPoint</Application>
  <PresentationFormat>Custom</PresentationFormat>
  <Paragraphs>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Critical study of A street Car Named Desire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Symbolism in A street Car Named Desire</dc:title>
  <dc:creator>My PC</dc:creator>
  <cp:lastModifiedBy>SONY</cp:lastModifiedBy>
  <cp:revision>3</cp:revision>
  <dcterms:created xsi:type="dcterms:W3CDTF">2020-12-25T11:06:08Z</dcterms:created>
  <dcterms:modified xsi:type="dcterms:W3CDTF">2022-05-08T10:02:43Z</dcterms:modified>
</cp:coreProperties>
</file>